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3F4B-46D6-4F8D-B288-2B1D1FF237EA}" type="datetimeFigureOut">
              <a:rPr lang="en-US" smtClean="0"/>
              <a:t>11/22/2016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2681C-E370-4DBA-BAEB-0617F6F0A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816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3F4B-46D6-4F8D-B288-2B1D1FF237EA}" type="datetimeFigureOut">
              <a:rPr lang="en-US" smtClean="0"/>
              <a:t>11/22/2016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2681C-E370-4DBA-BAEB-0617F6F0A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640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3F4B-46D6-4F8D-B288-2B1D1FF237EA}" type="datetimeFigureOut">
              <a:rPr lang="en-US" smtClean="0"/>
              <a:t>11/22/2016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2681C-E370-4DBA-BAEB-0617F6F0A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665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3F4B-46D6-4F8D-B288-2B1D1FF237EA}" type="datetimeFigureOut">
              <a:rPr lang="en-US" smtClean="0"/>
              <a:t>11/22/2016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2681C-E370-4DBA-BAEB-0617F6F0A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554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3F4B-46D6-4F8D-B288-2B1D1FF237EA}" type="datetimeFigureOut">
              <a:rPr lang="en-US" smtClean="0"/>
              <a:t>11/22/2016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2681C-E370-4DBA-BAEB-0617F6F0A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377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3F4B-46D6-4F8D-B288-2B1D1FF237EA}" type="datetimeFigureOut">
              <a:rPr lang="en-US" smtClean="0"/>
              <a:t>11/22/2016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2681C-E370-4DBA-BAEB-0617F6F0A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342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3F4B-46D6-4F8D-B288-2B1D1FF237EA}" type="datetimeFigureOut">
              <a:rPr lang="en-US" smtClean="0"/>
              <a:t>11/22/2016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2681C-E370-4DBA-BAEB-0617F6F0A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473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3F4B-46D6-4F8D-B288-2B1D1FF237EA}" type="datetimeFigureOut">
              <a:rPr lang="en-US" smtClean="0"/>
              <a:t>11/22/2016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2681C-E370-4DBA-BAEB-0617F6F0A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666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3F4B-46D6-4F8D-B288-2B1D1FF237EA}" type="datetimeFigureOut">
              <a:rPr lang="en-US" smtClean="0"/>
              <a:t>11/22/2016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2681C-E370-4DBA-BAEB-0617F6F0A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330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3F4B-46D6-4F8D-B288-2B1D1FF237EA}" type="datetimeFigureOut">
              <a:rPr lang="en-US" smtClean="0"/>
              <a:t>11/22/2016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2681C-E370-4DBA-BAEB-0617F6F0A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311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3F4B-46D6-4F8D-B288-2B1D1FF237EA}" type="datetimeFigureOut">
              <a:rPr lang="en-US" smtClean="0"/>
              <a:t>11/22/2016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2681C-E370-4DBA-BAEB-0617F6F0A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01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8A3F4B-46D6-4F8D-B288-2B1D1FF237EA}" type="datetimeFigureOut">
              <a:rPr lang="en-US" smtClean="0"/>
              <a:t>11/22/2016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D2681C-E370-4DBA-BAEB-0617F6F0A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232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Combining Documents Using Adobe Acrobat Pro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9696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905000"/>
            <a:ext cx="5600700" cy="448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 Adobe Acrobat Pro, click on Combine Files into PDF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0299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752600"/>
            <a:ext cx="5715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the upper left, click on Add Files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4252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752600"/>
            <a:ext cx="60960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From the drop down box, click on Add Files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1003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524000"/>
            <a:ext cx="6324600" cy="5059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 your folders, click on first document to be combined, click open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4188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676400"/>
            <a:ext cx="60960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Continue adding all documents to be merged.  Once all documents are added, click on combine files.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1837352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752600"/>
            <a:ext cx="60960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Merged documents will be in a binder.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4494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676400"/>
            <a:ext cx="5486400" cy="438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Click on file, save as and give your new document a unique name.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841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92</Words>
  <Application>Microsoft Office PowerPoint</Application>
  <PresentationFormat>On-screen Show (4:3)</PresentationFormat>
  <Paragraphs>8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Combining Documents Using Adobe Acrobat Pro</vt:lpstr>
      <vt:lpstr>In Adobe Acrobat Pro, click on Combine Files into PDF</vt:lpstr>
      <vt:lpstr>In the upper left, click on Add Files</vt:lpstr>
      <vt:lpstr>From the drop down box, click on Add Files</vt:lpstr>
      <vt:lpstr>In your folders, click on first document to be combined, click open</vt:lpstr>
      <vt:lpstr>Continue adding all documents to be merged.  Once all documents are added, click on combine files.</vt:lpstr>
      <vt:lpstr>Merged documents will be in a binder.</vt:lpstr>
      <vt:lpstr>Click on file, save as and give your new document a unique name.</vt:lpstr>
    </vt:vector>
  </TitlesOfParts>
  <Company>Fort Bend County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 Adobe Acrobat Pro, click on Combine Files into PDF</dc:title>
  <dc:creator>Gertson, Dianne</dc:creator>
  <cp:lastModifiedBy>Gertson, Dianne</cp:lastModifiedBy>
  <cp:revision>3</cp:revision>
  <dcterms:created xsi:type="dcterms:W3CDTF">2016-11-22T16:58:41Z</dcterms:created>
  <dcterms:modified xsi:type="dcterms:W3CDTF">2016-11-22T17:15:09Z</dcterms:modified>
</cp:coreProperties>
</file>